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20"/>
    <p:restoredTop sz="96327"/>
  </p:normalViewPr>
  <p:slideViewPr>
    <p:cSldViewPr snapToGrid="0" snapToObjects="1">
      <p:cViewPr varScale="1">
        <p:scale>
          <a:sx n="177" d="100"/>
          <a:sy n="177" d="100"/>
        </p:scale>
        <p:origin x="21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990600"/>
            <a:ext cx="10566400" cy="1295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19200" y="3429000"/>
            <a:ext cx="10058400" cy="1600200"/>
          </a:xfrm>
        </p:spPr>
        <p:txBody>
          <a:bodyPr/>
          <a:lstStyle>
            <a:lvl1pPr marL="0" indent="0" algn="r">
              <a:buFont typeface="Wingdings" charset="2"/>
              <a:buNone/>
              <a:defRPr sz="1700"/>
            </a:lvl1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14" name="Rechteck 13"/>
          <p:cNvSpPr/>
          <p:nvPr/>
        </p:nvSpPr>
        <p:spPr bwMode="auto">
          <a:xfrm>
            <a:off x="4155064" y="1018446"/>
            <a:ext cx="1097280" cy="82296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</p:sp>
    </p:spTree>
    <p:extLst>
      <p:ext uri="{BB962C8B-B14F-4D97-AF65-F5344CB8AC3E}">
        <p14:creationId xmlns:p14="http://schemas.microsoft.com/office/powerpoint/2010/main" val="479285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0180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65118" y="304800"/>
            <a:ext cx="2669116" cy="5715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755651" y="304800"/>
            <a:ext cx="7806267" cy="57150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9874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27842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191818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27842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191818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66233" y="304800"/>
            <a:ext cx="10668000" cy="685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9279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766233" y="304800"/>
            <a:ext cx="10668000" cy="685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2219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599" y="1535113"/>
            <a:ext cx="869471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599" y="2174875"/>
            <a:ext cx="8694711" cy="3951288"/>
          </a:xfrm>
        </p:spPr>
        <p:txBody>
          <a:bodyPr anchor="ctr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766233" y="304800"/>
            <a:ext cx="10668000" cy="685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7463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599" y="1535113"/>
            <a:ext cx="869471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599" y="2174875"/>
            <a:ext cx="8694711" cy="3951288"/>
          </a:xfrm>
        </p:spPr>
        <p:txBody>
          <a:bodyPr anchor="ctr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766233" y="304800"/>
            <a:ext cx="10668000" cy="685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440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853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9277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755651" y="1263650"/>
            <a:ext cx="5232400" cy="4756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1251" y="1263650"/>
            <a:ext cx="5232400" cy="4756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2705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9541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5133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93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2895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7399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66233" y="597416"/>
            <a:ext cx="10668000" cy="552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/>
              <a:t>Mastertitelformat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1" y="1263650"/>
            <a:ext cx="10668000" cy="475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28809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144662"/>
          </a:solidFill>
          <a:latin typeface="Calibri"/>
          <a:ea typeface="ＭＳ Ｐゴシック" charset="-128"/>
          <a:cs typeface="Calibri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1B314A"/>
          </a:solidFill>
          <a:latin typeface="Georgi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1B314A"/>
          </a:solidFill>
          <a:latin typeface="Georgi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1B314A"/>
          </a:solidFill>
          <a:latin typeface="Georgi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1B314A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Georgi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Georgi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Georgi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Georgia" charset="0"/>
        </a:defRPr>
      </a:lvl9pPr>
    </p:titleStyle>
    <p:bodyStyle>
      <a:lvl1pPr marL="469900" indent="-4699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/>
        <a:buChar char="•"/>
        <a:defRPr sz="24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908050" indent="-43656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Symbol" charset="2"/>
        <a:buChar char="-"/>
        <a:defRPr sz="20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304925" indent="-39528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/>
        <a:buChar char="•"/>
        <a:defRPr sz="18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693863" indent="-3873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Symbol" charset="2"/>
        <a:buChar char="-"/>
        <a:defRPr sz="18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093913" indent="-398463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Font typeface="Wingdings" charset="2"/>
        <a:buChar char="Ø"/>
        <a:defRPr sz="18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2551113" indent="-398463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Font typeface="Wingdings" charset="2"/>
        <a:buChar char="§"/>
        <a:defRPr sz="2000">
          <a:solidFill>
            <a:schemeClr val="tx1"/>
          </a:solidFill>
          <a:latin typeface="Verdana" charset="0"/>
          <a:ea typeface="ＭＳ Ｐゴシック" charset="-128"/>
        </a:defRPr>
      </a:lvl6pPr>
      <a:lvl7pPr marL="3008313" indent="-398463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Font typeface="Wingdings" charset="2"/>
        <a:buChar char="§"/>
        <a:defRPr sz="2000">
          <a:solidFill>
            <a:schemeClr val="tx1"/>
          </a:solidFill>
          <a:latin typeface="Verdana" charset="0"/>
          <a:ea typeface="ＭＳ Ｐゴシック" charset="-128"/>
        </a:defRPr>
      </a:lvl7pPr>
      <a:lvl8pPr marL="3465513" indent="-398463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Font typeface="Wingdings" charset="2"/>
        <a:buChar char="§"/>
        <a:defRPr sz="2000">
          <a:solidFill>
            <a:schemeClr val="tx1"/>
          </a:solidFill>
          <a:latin typeface="Verdana" charset="0"/>
          <a:ea typeface="ＭＳ Ｐゴシック" charset="-128"/>
        </a:defRPr>
      </a:lvl8pPr>
      <a:lvl9pPr marL="3922713" indent="-398463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Font typeface="Wingdings" charset="2"/>
        <a:buChar char="§"/>
        <a:defRPr sz="2000">
          <a:solidFill>
            <a:schemeClr val="tx1"/>
          </a:solidFill>
          <a:latin typeface="Verdana" charset="0"/>
          <a:ea typeface="ＭＳ Ｐゴシック" charset="-128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image" Target="../media/image9.jp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military uniform&#10;&#10;Description automatically generated with low confidence">
            <a:extLst>
              <a:ext uri="{FF2B5EF4-FFF2-40B4-BE49-F238E27FC236}">
                <a16:creationId xmlns:a16="http://schemas.microsoft.com/office/drawing/2014/main" id="{A8C9F3D9-0AC1-4349-8553-0CC085D8E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0" y="1828800"/>
            <a:ext cx="2717800" cy="1752600"/>
          </a:xfrm>
          <a:prstGeom prst="rect">
            <a:avLst/>
          </a:prstGeom>
        </p:spPr>
      </p:pic>
      <p:pic>
        <p:nvPicPr>
          <p:cNvPr id="5" name="Picture 4" descr="A person standing in front of a blackboard with a microphone&#10;&#10;Description automatically generated with low confidence">
            <a:extLst>
              <a:ext uri="{FF2B5EF4-FFF2-40B4-BE49-F238E27FC236}">
                <a16:creationId xmlns:a16="http://schemas.microsoft.com/office/drawing/2014/main" id="{39153CD6-D694-994F-B809-508E7A374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300" y="1828800"/>
            <a:ext cx="2933700" cy="1752600"/>
          </a:xfrm>
          <a:prstGeom prst="rect">
            <a:avLst/>
          </a:prstGeom>
        </p:spPr>
      </p:pic>
      <p:pic>
        <p:nvPicPr>
          <p:cNvPr id="15" name="Picture 14" descr="A picture containing building&#10;&#10;Description automatically generated">
            <a:extLst>
              <a:ext uri="{FF2B5EF4-FFF2-40B4-BE49-F238E27FC236}">
                <a16:creationId xmlns:a16="http://schemas.microsoft.com/office/drawing/2014/main" id="{64A7AA95-4879-B242-BE92-A7F54CBF3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1828800"/>
            <a:ext cx="2387600" cy="1752600"/>
          </a:xfrm>
          <a:prstGeom prst="rect">
            <a:avLst/>
          </a:prstGeom>
        </p:spPr>
      </p:pic>
      <p:pic>
        <p:nvPicPr>
          <p:cNvPr id="13" name="Picture 12" descr="A person in front of a chalkboard&#10;&#10;Description automatically generated with medium confidence">
            <a:extLst>
              <a:ext uri="{FF2B5EF4-FFF2-40B4-BE49-F238E27FC236}">
                <a16:creationId xmlns:a16="http://schemas.microsoft.com/office/drawing/2014/main" id="{0032353D-E3E9-8C4D-8D7C-C05EE15EEF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7000" y="1828800"/>
            <a:ext cx="2387600" cy="1752600"/>
          </a:xfrm>
          <a:prstGeom prst="rect">
            <a:avLst/>
          </a:prstGeom>
        </p:spPr>
      </p:pic>
      <p:pic>
        <p:nvPicPr>
          <p:cNvPr id="7" name="Picture 6" descr="A picture containing text, person, group, standing&#10;&#10;Description automatically generated">
            <a:extLst>
              <a:ext uri="{FF2B5EF4-FFF2-40B4-BE49-F238E27FC236}">
                <a16:creationId xmlns:a16="http://schemas.microsoft.com/office/drawing/2014/main" id="{0091251B-5847-D041-8E12-39CD2A41E0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300" y="3657600"/>
            <a:ext cx="2667000" cy="1752600"/>
          </a:xfrm>
          <a:prstGeom prst="rect">
            <a:avLst/>
          </a:prstGeom>
        </p:spPr>
      </p:pic>
      <p:pic>
        <p:nvPicPr>
          <p:cNvPr id="17" name="Picture 16" descr="A person writing on a blackboard&#10;&#10;Description automatically generated with medium confidence">
            <a:extLst>
              <a:ext uri="{FF2B5EF4-FFF2-40B4-BE49-F238E27FC236}">
                <a16:creationId xmlns:a16="http://schemas.microsoft.com/office/drawing/2014/main" id="{D8AA6CFF-8C3E-494E-B7D1-D52392D51A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2500" y="3657600"/>
            <a:ext cx="1689100" cy="1752600"/>
          </a:xfrm>
          <a:prstGeom prst="rect">
            <a:avLst/>
          </a:prstGeom>
        </p:spPr>
      </p:pic>
      <p:pic>
        <p:nvPicPr>
          <p:cNvPr id="21" name="Picture 20" descr="A person sitting on a rock&#10;&#10;Description automatically generated with low confidence">
            <a:extLst>
              <a:ext uri="{FF2B5EF4-FFF2-40B4-BE49-F238E27FC236}">
                <a16:creationId xmlns:a16="http://schemas.microsoft.com/office/drawing/2014/main" id="{A56AE122-7962-7649-B26B-687B82F0E3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7800" y="3657600"/>
            <a:ext cx="3035300" cy="1752600"/>
          </a:xfrm>
          <a:prstGeom prst="rect">
            <a:avLst/>
          </a:prstGeom>
        </p:spPr>
      </p:pic>
      <p:pic>
        <p:nvPicPr>
          <p:cNvPr id="9" name="Picture 8" descr="A person sitting on a couch&#10;&#10;Description automatically generated with low confidence">
            <a:extLst>
              <a:ext uri="{FF2B5EF4-FFF2-40B4-BE49-F238E27FC236}">
                <a16:creationId xmlns:a16="http://schemas.microsoft.com/office/drawing/2014/main" id="{7013A433-3AF5-0C40-93BE-715F77739F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69300" y="3657600"/>
            <a:ext cx="1193800" cy="1752600"/>
          </a:xfrm>
          <a:prstGeom prst="rect">
            <a:avLst/>
          </a:prstGeom>
        </p:spPr>
      </p:pic>
      <p:pic>
        <p:nvPicPr>
          <p:cNvPr id="19" name="Picture 18" descr="A picture containing person, person, wearing, older&#10;&#10;Description automatically generated">
            <a:extLst>
              <a:ext uri="{FF2B5EF4-FFF2-40B4-BE49-F238E27FC236}">
                <a16:creationId xmlns:a16="http://schemas.microsoft.com/office/drawing/2014/main" id="{37B0265E-28F2-C547-8FD1-88D73D495A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52000" y="3657600"/>
            <a:ext cx="17526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0647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Profile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908050" marR="0" indent="-436563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2"/>
          </a:buClr>
          <a:buSzTx/>
          <a:buFont typeface="Wingdings" charset="2"/>
          <a:buChar char="n"/>
          <a:tabLst/>
          <a:defRPr kumimoji="0" lang="en-US" sz="20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orgi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908050" marR="0" indent="-436563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2"/>
          </a:buClr>
          <a:buSzTx/>
          <a:buFont typeface="Wingdings" charset="2"/>
          <a:buChar char="n"/>
          <a:tabLst/>
          <a:defRPr kumimoji="0" lang="en-US" sz="20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orgia" charset="0"/>
          </a:defRPr>
        </a:defPPr>
      </a:lstStyle>
    </a:lnDef>
  </a:objectDefaul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Georgia</vt:lpstr>
      <vt:lpstr>Symbol</vt:lpstr>
      <vt:lpstr>Verdana</vt:lpstr>
      <vt:lpstr>Wingdings</vt:lpstr>
      <vt:lpstr>Default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Ingrid Hotz</dc:creator>
  <cp:lastModifiedBy>Ingrid Hotz</cp:lastModifiedBy>
  <cp:revision>1</cp:revision>
  <dcterms:created xsi:type="dcterms:W3CDTF">2020-12-22T13:00:56Z</dcterms:created>
  <dcterms:modified xsi:type="dcterms:W3CDTF">2020-12-22T13:02:42Z</dcterms:modified>
</cp:coreProperties>
</file>

<file path=docProps/thumbnail.jpeg>
</file>